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Om dit basisblok in detail te berekenen schrijven we dit eerst in functie van de 2 impedanties $Z_1$ en $Z_2$ (zie {numref}`fig2`).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notesSlide" Target="../notesSlides/notesSlide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4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4 2.2nF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1.1nF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0 1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3190574"/>
            <a:ext cx="58959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2276174"/>
            <a:ext cx="680085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76174"/>
            <a:ext cx="11468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41049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